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E23D2-A1E4-41AC-9AE7-D2471A782DF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8A8B0-754F-474D-93B5-DBEE450B7E6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3225" y="1821120"/>
            <a:ext cx="8783515" cy="40257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220489" y="1074762"/>
            <a:ext cx="6000320" cy="7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ja-JP" altLang="en-US" sz="105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32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AS</a:t>
            </a:r>
            <a:r>
              <a:rPr lang="ja-JP" altLang="en-US" sz="32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患者さんのための体操教室</a:t>
            </a:r>
            <a:endParaRPr lang="ja-JP" altLang="en-US" sz="32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830" y="2226926"/>
            <a:ext cx="4829175" cy="369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日本脊椎関節炎学会第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27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回学術集会事務局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830" y="2877309"/>
            <a:ext cx="5194055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作成：社会医療法人近森会近森病院</a:t>
            </a:r>
            <a:endParaRPr lang="zh-CN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ﾘｳﾏﾁ・膠原病内科部長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公文義雄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理学療法科主任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田中健太郎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zh-CN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順天堂大学医学部附属順天堂越谷病院</a:t>
            </a:r>
            <a:endParaRPr lang="zh-CN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内科科長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小林茂人</a:t>
            </a:r>
            <a:endParaRPr lang="ja-JP" altLang="en-US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監修：</a:t>
            </a:r>
            <a:r>
              <a:rPr lang="en-US" altLang="ja-JP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University of California Los Angeles,</a:t>
            </a:r>
            <a:endParaRPr lang="en-US" altLang="ja-JP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Emeritus Professor</a:t>
            </a:r>
            <a:endParaRPr lang="en-US" altLang="ja-JP" sz="1500" b="0" i="0" u="none" strike="noStrike" baseline="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500" b="0" i="0" u="none" strike="noStrike" baseline="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David TakYan Yu</a:t>
            </a:r>
            <a:endParaRPr lang="ja-JP" altLang="en-US" sz="1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1" name="オブジェクト(&amp;O) 20"/>
          <p:cNvGraphicFramePr/>
          <p:nvPr/>
        </p:nvGraphicFramePr>
        <p:xfrm>
          <a:off x="1067435" y="953770"/>
          <a:ext cx="1153160" cy="86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2" imgW="1152525" imgH="866775" progId="Paint.Picture">
                  <p:embed/>
                </p:oleObj>
              </mc:Choice>
              <mc:Fallback>
                <p:oleObj name="" r:id="rId2" imgW="1152525" imgH="866775" progId="Paint.Picture">
                  <p:embed/>
                  <p:pic>
                    <p:nvPicPr>
                      <p:cNvPr id="0" name="図形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7435" y="953770"/>
                        <a:ext cx="1153160" cy="867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WPS Presentation</Application>
  <PresentationFormat>ワイド画面</PresentationFormat>
  <Paragraphs>16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UD デジタル 教科書体 NK-B</vt:lpstr>
      <vt:lpstr>游ゴシック</vt:lpstr>
      <vt:lpstr>Microsoft YaHei</vt:lpstr>
      <vt:lpstr>ＭＳ Ｐゴシック</vt:lpstr>
      <vt:lpstr>Arial Unicode MS</vt:lpstr>
      <vt:lpstr>游ゴシック Light</vt:lpstr>
      <vt:lpstr>Calibri</vt:lpstr>
      <vt:lpstr>Office テーマ</vt:lpstr>
      <vt:lpstr>Paint.Picture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 Satomi</dc:creator>
  <cp:lastModifiedBy>WS05</cp:lastModifiedBy>
  <cp:revision>5</cp:revision>
  <dcterms:created xsi:type="dcterms:W3CDTF">2020-08-09T19:02:00Z</dcterms:created>
  <dcterms:modified xsi:type="dcterms:W3CDTF">2020-08-10T14:12:52Z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